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80" r:id="rId2"/>
    <p:sldId id="282" r:id="rId3"/>
  </p:sldIdLst>
  <p:sldSz cx="12192000" cy="6858000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079" autoAdjust="0"/>
  </p:normalViewPr>
  <p:slideViewPr>
    <p:cSldViewPr>
      <p:cViewPr varScale="1">
        <p:scale>
          <a:sx n="102" d="100"/>
          <a:sy n="102" d="100"/>
        </p:scale>
        <p:origin x="918" y="11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33294346-E28D-45C7-9BE8-EEDAA4A4ACD6}" type="datetimeFigureOut">
              <a:rPr lang="ko-KR" altLang="en-US"/>
              <a:pPr>
                <a:defRPr/>
              </a:pPr>
              <a:t>2020-10-15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 noProof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noProof="0"/>
              <a:t>마스터 텍스트 스타일을 편집합니다</a:t>
            </a:r>
          </a:p>
          <a:p>
            <a:pPr lvl="1"/>
            <a:r>
              <a:rPr lang="ko-KR" altLang="en-US" noProof="0"/>
              <a:t>둘째 수준</a:t>
            </a:r>
          </a:p>
          <a:p>
            <a:pPr lvl="2"/>
            <a:r>
              <a:rPr lang="ko-KR" altLang="en-US" noProof="0"/>
              <a:t>셋째 수준</a:t>
            </a:r>
          </a:p>
          <a:p>
            <a:pPr lvl="3"/>
            <a:r>
              <a:rPr lang="ko-KR" altLang="en-US" noProof="0"/>
              <a:t>넷째 수준</a:t>
            </a:r>
          </a:p>
          <a:p>
            <a:pPr lvl="4"/>
            <a:r>
              <a:rPr lang="ko-KR" altLang="en-US" noProof="0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16536A2A-DAB9-4D49-BB19-859BC741254C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951544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 latinLnBrk="1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 latinLnBrk="1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 latinLnBrk="1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 latinLnBrk="1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 latinLnBrk="1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sz="1600" b="1" dirty="0">
                <a:latin typeface="+mn-ea"/>
                <a:ea typeface="+mn-ea"/>
              </a:rPr>
              <a:t> </a:t>
            </a:r>
            <a:r>
              <a:rPr lang="en-US" altLang="ko-KR" sz="1200" dirty="0">
                <a:latin typeface="+mn-ea"/>
                <a:ea typeface="+mn-ea"/>
              </a:rPr>
              <a:t>- </a:t>
            </a:r>
            <a:r>
              <a:rPr lang="ko-KR" altLang="en-US" sz="1200" dirty="0">
                <a:latin typeface="+mn-ea"/>
                <a:ea typeface="+mn-ea"/>
              </a:rPr>
              <a:t>환자 개인정보</a:t>
            </a:r>
            <a:r>
              <a:rPr lang="en-US" altLang="ko-KR" sz="1200" dirty="0">
                <a:latin typeface="+mn-ea"/>
                <a:ea typeface="+mn-ea"/>
              </a:rPr>
              <a:t>(</a:t>
            </a:r>
            <a:r>
              <a:rPr lang="ko-KR" altLang="en-US" sz="1200" dirty="0">
                <a:latin typeface="+mn-ea"/>
                <a:ea typeface="+mn-ea"/>
              </a:rPr>
              <a:t>이름</a:t>
            </a:r>
            <a:r>
              <a:rPr lang="en-US" altLang="ko-KR" sz="1200" dirty="0">
                <a:latin typeface="+mn-ea"/>
                <a:ea typeface="+mn-ea"/>
              </a:rPr>
              <a:t>, </a:t>
            </a:r>
            <a:r>
              <a:rPr lang="ko-KR" altLang="en-US" sz="1200" dirty="0">
                <a:latin typeface="+mn-ea"/>
                <a:ea typeface="+mn-ea"/>
              </a:rPr>
              <a:t>등록번호</a:t>
            </a:r>
            <a:r>
              <a:rPr lang="en-US" altLang="ko-KR" sz="1200" dirty="0">
                <a:latin typeface="+mn-ea"/>
                <a:ea typeface="+mn-ea"/>
              </a:rPr>
              <a:t>)</a:t>
            </a:r>
            <a:r>
              <a:rPr lang="ko-KR" altLang="en-US" sz="1200" dirty="0">
                <a:latin typeface="+mn-ea"/>
                <a:ea typeface="+mn-ea"/>
              </a:rPr>
              <a:t> 삭제</a:t>
            </a:r>
            <a:endParaRPr lang="en-US" altLang="ko-KR" sz="1200" dirty="0">
              <a:latin typeface="+mn-ea"/>
              <a:ea typeface="+mn-ea"/>
            </a:endParaRPr>
          </a:p>
          <a:p>
            <a:r>
              <a:rPr lang="en-US" altLang="ko-KR" sz="1200" dirty="0">
                <a:latin typeface="+mn-ea"/>
                <a:ea typeface="+mn-ea"/>
              </a:rPr>
              <a:t> - </a:t>
            </a:r>
            <a:r>
              <a:rPr lang="ko-KR" altLang="en-US" sz="1200" dirty="0">
                <a:latin typeface="+mn-ea"/>
                <a:ea typeface="+mn-ea"/>
              </a:rPr>
              <a:t>사진 장수는 제한 없음</a:t>
            </a:r>
            <a:r>
              <a:rPr lang="en-US" altLang="ko-KR" sz="1200" dirty="0">
                <a:latin typeface="+mn-ea"/>
                <a:ea typeface="+mn-ea"/>
              </a:rPr>
              <a:t>.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6536A2A-DAB9-4D49-BB19-859BC741254C}" type="slidenum">
              <a:rPr lang="ko-KR" altLang="en-US" smtClean="0"/>
              <a:pPr>
                <a:defRPr/>
              </a:pPr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6449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5EA936-2625-4173-B5DA-8B0A6A27D119}" type="datetimeFigureOut">
              <a:rPr lang="ko-KR" altLang="en-US"/>
              <a:pPr>
                <a:defRPr/>
              </a:pPr>
              <a:t>2020-10-15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C2718E-38BC-4977-9F73-F62445BC6EB4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4C49CD-5A33-4AA2-B8D8-178FC858C730}" type="datetimeFigureOut">
              <a:rPr lang="ko-KR" altLang="en-US"/>
              <a:pPr>
                <a:defRPr/>
              </a:pPr>
              <a:t>2020-10-15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0597F2-AEB3-46A8-BB10-8F5CA76DD8A0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D9AB9C-D106-458E-B07F-C2AE45793931}" type="datetimeFigureOut">
              <a:rPr lang="ko-KR" altLang="en-US"/>
              <a:pPr>
                <a:defRPr/>
              </a:pPr>
              <a:t>2020-10-15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5C427-1AC1-41ED-99FA-DDC180ED4239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BA5A0-8AFE-46B0-A9E1-BF23975EF70F}" type="datetimeFigureOut">
              <a:rPr lang="ko-KR" altLang="en-US"/>
              <a:pPr>
                <a:defRPr/>
              </a:pPr>
              <a:t>2020-10-15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66C806-FA95-4773-B108-F6E40E7097DD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6A2A0D-64C2-4FC9-8E60-80AD80AA441E}" type="datetimeFigureOut">
              <a:rPr lang="ko-KR" altLang="en-US"/>
              <a:pPr>
                <a:defRPr/>
              </a:pPr>
              <a:t>2020-10-15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6C985B-007A-47DC-ABAF-7030671253D4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AA9BF5-1914-4158-A2EB-E9E73611106E}" type="datetimeFigureOut">
              <a:rPr lang="ko-KR" altLang="en-US"/>
              <a:pPr>
                <a:defRPr/>
              </a:pPr>
              <a:t>2020-10-15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232F59-1491-4B33-BE08-29A9DF05AC7D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AA5D68-1B0F-4920-8477-614E29D6AAD6}" type="datetimeFigureOut">
              <a:rPr lang="ko-KR" altLang="en-US"/>
              <a:pPr>
                <a:defRPr/>
              </a:pPr>
              <a:t>2020-10-15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7B0BBD-C082-4CD7-89D4-F7B91054F9C9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FEC5C0-BFF9-4769-A87E-D139F159981B}" type="datetimeFigureOut">
              <a:rPr lang="ko-KR" altLang="en-US"/>
              <a:pPr>
                <a:defRPr/>
              </a:pPr>
              <a:t>2020-10-15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E6E8A2-6594-47A6-A78D-95658F171165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087D8F-7112-4690-9ED7-1B8816711A31}" type="datetimeFigureOut">
              <a:rPr lang="ko-KR" altLang="en-US"/>
              <a:pPr>
                <a:defRPr/>
              </a:pPr>
              <a:t>2020-10-15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400AD4-E81A-4EC5-86A2-13DABEB0815F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8A22E-D19F-4260-AE67-0590FD864103}" type="datetimeFigureOut">
              <a:rPr lang="ko-KR" altLang="en-US"/>
              <a:pPr>
                <a:defRPr/>
              </a:pPr>
              <a:t>2020-10-15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94968D-1F94-497E-8C9E-2DE3C8388B33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B815E3-66EA-4785-9ED8-1012588C2A90}" type="datetimeFigureOut">
              <a:rPr lang="ko-KR" altLang="en-US"/>
              <a:pPr>
                <a:defRPr/>
              </a:pPr>
              <a:t>2020-10-15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B16327-698A-45CD-B488-EB46A6FD488A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제목 개체 틀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27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5E90D3C5-2A58-466B-959C-AAF561C3290B}" type="datetimeFigureOut">
              <a:rPr lang="ko-KR" altLang="en-US"/>
              <a:pPr>
                <a:defRPr/>
              </a:pPr>
              <a:t>2020-10-15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6A50FDE-731C-4101-A44A-54470EF11E4E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 latinLnBrk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386061" y="304376"/>
            <a:ext cx="11395064" cy="104644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kumimoji="0" lang="ko-KR" altLang="en-US" sz="2200" b="1" dirty="0">
                <a:solidFill>
                  <a:srgbClr val="002060"/>
                </a:solidFill>
                <a:latin typeface="+mj-lt"/>
                <a:ea typeface="맑은 고딕" pitchFamily="50" charset="-127"/>
                <a:cs typeface="Arial" charset="0"/>
              </a:rPr>
              <a:t>제목 </a:t>
            </a:r>
            <a:r>
              <a:rPr kumimoji="0" lang="en-US" altLang="ko-KR" sz="2200" b="1" dirty="0">
                <a:solidFill>
                  <a:srgbClr val="002060"/>
                </a:solidFill>
                <a:latin typeface="+mj-lt"/>
                <a:ea typeface="맑은 고딕" pitchFamily="50" charset="-127"/>
                <a:cs typeface="Arial" charset="0"/>
              </a:rPr>
              <a:t>(3</a:t>
            </a:r>
            <a:r>
              <a:rPr kumimoji="0" lang="ko-KR" altLang="en-US" sz="2200" b="1" dirty="0">
                <a:solidFill>
                  <a:srgbClr val="002060"/>
                </a:solidFill>
                <a:latin typeface="+mj-lt"/>
                <a:ea typeface="맑은 고딕" pitchFamily="50" charset="-127"/>
                <a:cs typeface="Arial" charset="0"/>
              </a:rPr>
              <a:t>줄 내로 작성</a:t>
            </a:r>
            <a:r>
              <a:rPr kumimoji="0" lang="en-GB" altLang="ko-KR" sz="2200" b="1" dirty="0">
                <a:solidFill>
                  <a:srgbClr val="002060"/>
                </a:solidFill>
                <a:latin typeface="+mj-lt"/>
                <a:ea typeface="맑은 고딕" pitchFamily="50" charset="-127"/>
                <a:cs typeface="Arial" charset="0"/>
              </a:rPr>
              <a:t>,</a:t>
            </a:r>
            <a:r>
              <a:rPr kumimoji="0" lang="en-GB" altLang="en-US" sz="2200" b="1" dirty="0">
                <a:solidFill>
                  <a:srgbClr val="002060"/>
                </a:solidFill>
                <a:latin typeface="+mj-lt"/>
                <a:ea typeface="맑은 고딕" pitchFamily="50" charset="-127"/>
                <a:cs typeface="Arial" charset="0"/>
              </a:rPr>
              <a:t> 3</a:t>
            </a:r>
            <a:r>
              <a:rPr kumimoji="0" lang="ko-KR" altLang="en-US" sz="2200" b="1" dirty="0">
                <a:solidFill>
                  <a:srgbClr val="002060"/>
                </a:solidFill>
                <a:latin typeface="+mj-lt"/>
                <a:ea typeface="맑은 고딕" pitchFamily="50" charset="-127"/>
                <a:cs typeface="Arial" charset="0"/>
              </a:rPr>
              <a:t>줄인 경우 </a:t>
            </a:r>
            <a:r>
              <a:rPr kumimoji="0" lang="en-US" altLang="ko-KR" sz="2200" b="1" dirty="0">
                <a:solidFill>
                  <a:srgbClr val="002060"/>
                </a:solidFill>
                <a:latin typeface="+mj-lt"/>
                <a:ea typeface="맑은 고딕" pitchFamily="50" charset="-127"/>
                <a:cs typeface="Arial" charset="0"/>
              </a:rPr>
              <a:t>16pt, 2</a:t>
            </a:r>
            <a:r>
              <a:rPr kumimoji="0" lang="ko-KR" altLang="en-US" sz="2200" b="1" dirty="0">
                <a:solidFill>
                  <a:srgbClr val="002060"/>
                </a:solidFill>
                <a:latin typeface="+mj-lt"/>
                <a:ea typeface="맑은 고딕" pitchFamily="50" charset="-127"/>
                <a:cs typeface="Arial" charset="0"/>
              </a:rPr>
              <a:t>줄인 경우 </a:t>
            </a:r>
            <a:r>
              <a:rPr kumimoji="0" lang="en-US" altLang="ko-KR" sz="2200" b="1" dirty="0">
                <a:solidFill>
                  <a:srgbClr val="002060"/>
                </a:solidFill>
                <a:latin typeface="+mj-lt"/>
                <a:ea typeface="맑은 고딕" pitchFamily="50" charset="-127"/>
                <a:cs typeface="Arial" charset="0"/>
              </a:rPr>
              <a:t>22pt)</a:t>
            </a:r>
            <a:endParaRPr kumimoji="0" lang="en-US" altLang="en-US" sz="2200" dirty="0">
              <a:solidFill>
                <a:srgbClr val="002060"/>
              </a:solidFill>
              <a:latin typeface="+mj-lt"/>
              <a:ea typeface="맑은 고딕" pitchFamily="50" charset="-127"/>
              <a:cs typeface="Arial" charset="0"/>
            </a:endParaRPr>
          </a:p>
          <a:p>
            <a:endParaRPr kumimoji="0" lang="en-US" altLang="en-US" sz="1600" dirty="0">
              <a:solidFill>
                <a:srgbClr val="002060"/>
              </a:solidFill>
              <a:latin typeface="+mj-lt"/>
              <a:ea typeface="맑은 고딕" pitchFamily="50" charset="-127"/>
              <a:cs typeface="Arial" charset="0"/>
            </a:endParaRPr>
          </a:p>
          <a:p>
            <a:r>
              <a:rPr kumimoji="0" lang="ko-KR" altLang="en-US" sz="1200" dirty="0">
                <a:solidFill>
                  <a:srgbClr val="002060"/>
                </a:solidFill>
                <a:latin typeface="+mj-lt"/>
                <a:ea typeface="맑은 고딕" pitchFamily="50" charset="-127"/>
                <a:cs typeface="Arial" charset="0"/>
              </a:rPr>
              <a:t>저자명</a:t>
            </a:r>
            <a:endParaRPr kumimoji="0" lang="en-US" altLang="ko-KR" sz="1200" dirty="0">
              <a:solidFill>
                <a:srgbClr val="002060"/>
              </a:solidFill>
              <a:latin typeface="+mj-lt"/>
              <a:ea typeface="맑은 고딕" pitchFamily="50" charset="-127"/>
              <a:cs typeface="Arial" charset="0"/>
            </a:endParaRPr>
          </a:p>
          <a:p>
            <a:r>
              <a:rPr kumimoji="0" lang="ko-KR" altLang="en-US" sz="1200" dirty="0">
                <a:solidFill>
                  <a:srgbClr val="002060"/>
                </a:solidFill>
                <a:latin typeface="+mj-lt"/>
                <a:ea typeface="맑은 고딕" pitchFamily="50" charset="-127"/>
                <a:cs typeface="Arial" charset="0"/>
              </a:rPr>
              <a:t>소속</a:t>
            </a:r>
            <a:endParaRPr kumimoji="0" lang="sv-SE" altLang="en-US" sz="1200" dirty="0">
              <a:solidFill>
                <a:srgbClr val="002060"/>
              </a:solidFill>
              <a:latin typeface="+mj-lt"/>
              <a:ea typeface="맑은 고딕" pitchFamily="50" charset="-127"/>
              <a:cs typeface="Arial" charset="0"/>
            </a:endParaRP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389568" y="1622189"/>
            <a:ext cx="11395064" cy="1944216"/>
          </a:xfrm>
          <a:ln>
            <a:solidFill>
              <a:schemeClr val="tx1"/>
            </a:solidFill>
          </a:ln>
        </p:spPr>
        <p:txBody>
          <a:bodyPr/>
          <a:lstStyle/>
          <a:p>
            <a:pPr>
              <a:buNone/>
            </a:pPr>
            <a:r>
              <a:rPr lang="ko-KR" altLang="en-US" sz="2000" b="1" dirty="0">
                <a:latin typeface="+mj-lt"/>
              </a:rPr>
              <a:t>현 병력</a:t>
            </a:r>
            <a:endParaRPr lang="en-US" altLang="ko-KR" sz="2000" b="1" dirty="0">
              <a:latin typeface="+mj-lt"/>
            </a:endParaRPr>
          </a:p>
          <a:p>
            <a:pPr>
              <a:buNone/>
            </a:pPr>
            <a:r>
              <a:rPr lang="en-US" altLang="ko-KR" sz="2000" b="1" dirty="0">
                <a:latin typeface="+mj-lt"/>
              </a:rPr>
              <a:t> </a:t>
            </a:r>
            <a:r>
              <a:rPr lang="en-US" altLang="ko-KR" sz="1600" dirty="0">
                <a:latin typeface="+mj-lt"/>
              </a:rPr>
              <a:t>- 5</a:t>
            </a:r>
            <a:r>
              <a:rPr lang="ko-KR" altLang="en-US" sz="1600" dirty="0">
                <a:latin typeface="+mj-lt"/>
              </a:rPr>
              <a:t>줄 이내로 간단하게 작성</a:t>
            </a:r>
            <a:endParaRPr lang="en-US" altLang="ko-KR" sz="1600" dirty="0">
              <a:latin typeface="+mj-lt"/>
            </a:endParaRPr>
          </a:p>
          <a:p>
            <a:pPr>
              <a:buNone/>
            </a:pPr>
            <a:r>
              <a:rPr lang="en-US" altLang="ko-KR" sz="1600" dirty="0">
                <a:latin typeface="+mj-lt"/>
              </a:rPr>
              <a:t> - </a:t>
            </a:r>
            <a:r>
              <a:rPr lang="ko-KR" altLang="en-US" sz="1600" dirty="0">
                <a:latin typeface="+mj-lt"/>
              </a:rPr>
              <a:t>영어는 </a:t>
            </a:r>
            <a:r>
              <a:rPr lang="en-US" altLang="ko-KR" sz="1600" dirty="0">
                <a:latin typeface="+mj-lt"/>
              </a:rPr>
              <a:t>Arial, </a:t>
            </a:r>
            <a:r>
              <a:rPr lang="ko-KR" altLang="en-US" sz="1600" dirty="0">
                <a:latin typeface="+mj-lt"/>
              </a:rPr>
              <a:t>한글은 맑은 고딕으로 작성</a:t>
            </a:r>
            <a:endParaRPr lang="en-US" altLang="ko-KR" sz="1600" dirty="0">
              <a:latin typeface="+mj-lt"/>
            </a:endParaRPr>
          </a:p>
          <a:p>
            <a:pPr>
              <a:buNone/>
            </a:pPr>
            <a:r>
              <a:rPr lang="en-US" altLang="ko-KR" sz="1600" dirty="0">
                <a:latin typeface="+mj-lt"/>
              </a:rPr>
              <a:t> - 16pt</a:t>
            </a:r>
            <a:r>
              <a:rPr lang="ko-KR" altLang="en-US" sz="1600" dirty="0">
                <a:latin typeface="+mj-lt"/>
              </a:rPr>
              <a:t>로 작성</a:t>
            </a:r>
            <a:endParaRPr lang="en-US" altLang="ko-KR" sz="1600" dirty="0">
              <a:latin typeface="+mj-lt"/>
            </a:endParaRPr>
          </a:p>
          <a:p>
            <a:pPr marL="457200" lvl="1" indent="0">
              <a:buNone/>
            </a:pPr>
            <a:endParaRPr lang="ko-KR" altLang="en-US" sz="1600" dirty="0">
              <a:latin typeface="+mj-lt"/>
            </a:endParaRPr>
          </a:p>
        </p:txBody>
      </p:sp>
      <p:sp>
        <p:nvSpPr>
          <p:cNvPr id="9" name="내용 개체 틀 3">
            <a:extLst>
              <a:ext uri="{FF2B5EF4-FFF2-40B4-BE49-F238E27FC236}">
                <a16:creationId xmlns:a16="http://schemas.microsoft.com/office/drawing/2014/main" id="{8038D9AB-8D9A-473D-9CE3-2817DBF2FEB5}"/>
              </a:ext>
            </a:extLst>
          </p:cNvPr>
          <p:cNvSpPr txBox="1">
            <a:spLocks/>
          </p:cNvSpPr>
          <p:nvPr/>
        </p:nvSpPr>
        <p:spPr bwMode="auto">
          <a:xfrm>
            <a:off x="360209" y="3809498"/>
            <a:ext cx="11424362" cy="271584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 latinLnBrk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 latinLnBrk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 latinLnBrk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 latinLnBrk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 latinLnBrk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charset="0"/>
              <a:buNone/>
            </a:pPr>
            <a:r>
              <a:rPr kumimoji="0" lang="ko-KR" altLang="en-US" sz="2000" b="1" dirty="0">
                <a:latin typeface="+mj-lt"/>
              </a:rPr>
              <a:t>사진 및 동영상 설명</a:t>
            </a:r>
            <a:endParaRPr kumimoji="0" lang="en-US" altLang="ko-KR" sz="2000" b="1" dirty="0">
              <a:latin typeface="+mj-lt"/>
            </a:endParaRPr>
          </a:p>
          <a:p>
            <a:pPr>
              <a:buFont typeface="Arial" charset="0"/>
              <a:buNone/>
            </a:pPr>
            <a:r>
              <a:rPr kumimoji="0" lang="en-US" altLang="ko-KR" sz="1600" dirty="0">
                <a:latin typeface="+mj-lt"/>
              </a:rPr>
              <a:t> - </a:t>
            </a:r>
            <a:r>
              <a:rPr kumimoji="0" lang="ko-KR" altLang="en-US" sz="1600" dirty="0">
                <a:latin typeface="+mj-lt"/>
              </a:rPr>
              <a:t>영어는 </a:t>
            </a:r>
            <a:r>
              <a:rPr kumimoji="0" lang="en-US" altLang="ko-KR" sz="1600" dirty="0">
                <a:latin typeface="+mj-lt"/>
              </a:rPr>
              <a:t>Arial, </a:t>
            </a:r>
            <a:r>
              <a:rPr kumimoji="0" lang="ko-KR" altLang="en-US" sz="1600" dirty="0">
                <a:latin typeface="+mj-lt"/>
              </a:rPr>
              <a:t>한글은 맑은 고딕으로 작성</a:t>
            </a:r>
            <a:endParaRPr kumimoji="0" lang="en-US" altLang="ko-KR" sz="1600" dirty="0">
              <a:latin typeface="+mj-lt"/>
            </a:endParaRPr>
          </a:p>
          <a:p>
            <a:pPr>
              <a:buFont typeface="Arial" charset="0"/>
              <a:buNone/>
            </a:pPr>
            <a:r>
              <a:rPr kumimoji="0" lang="en-US" altLang="ko-KR" sz="1600" dirty="0">
                <a:latin typeface="+mj-lt"/>
              </a:rPr>
              <a:t> - 16pt</a:t>
            </a:r>
            <a:r>
              <a:rPr kumimoji="0" lang="ko-KR" altLang="en-US" sz="1600" dirty="0">
                <a:latin typeface="+mj-lt"/>
              </a:rPr>
              <a:t>로 작성</a:t>
            </a:r>
            <a:endParaRPr kumimoji="0" lang="en-US" altLang="ko-KR" sz="1600" dirty="0">
              <a:latin typeface="+mj-lt"/>
            </a:endParaRPr>
          </a:p>
          <a:p>
            <a:pPr lvl="1"/>
            <a:endParaRPr kumimoji="0" lang="ko-KR" altLang="en-US" sz="16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36DB3E4-D41F-4CF0-A288-409D7369F7F8}"/>
              </a:ext>
            </a:extLst>
          </p:cNvPr>
          <p:cNvSpPr txBox="1"/>
          <p:nvPr/>
        </p:nvSpPr>
        <p:spPr>
          <a:xfrm>
            <a:off x="335360" y="116632"/>
            <a:ext cx="19030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b="1" dirty="0">
                <a:latin typeface="+mn-ea"/>
                <a:ea typeface="+mn-ea"/>
              </a:rPr>
              <a:t>사진 및 동영상</a:t>
            </a:r>
            <a:endParaRPr lang="en-US" altLang="ko-KR" sz="2000" b="1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019409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431</TotalTime>
  <Words>81</Words>
  <Application>Microsoft Office PowerPoint</Application>
  <PresentationFormat>와이드스크린</PresentationFormat>
  <Paragraphs>15</Paragraphs>
  <Slides>2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6" baseType="lpstr">
      <vt:lpstr>굴림</vt:lpstr>
      <vt:lpstr>맑은 고딕</vt:lpstr>
      <vt:lpstr>Arial</vt:lpstr>
      <vt:lpstr>Office 테마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Windows 사용자</cp:lastModifiedBy>
  <cp:revision>61</cp:revision>
  <dcterms:created xsi:type="dcterms:W3CDTF">2014-07-24T22:56:28Z</dcterms:created>
  <dcterms:modified xsi:type="dcterms:W3CDTF">2020-10-15T09:44:56Z</dcterms:modified>
</cp:coreProperties>
</file>